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7" d="100"/>
          <a:sy n="77" d="100"/>
        </p:scale>
        <p:origin x="-85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5A17-AFAF-4842-AE34-99784D59B818}" type="datetimeFigureOut">
              <a:rPr lang="he-IL" smtClean="0"/>
              <a:pPr/>
              <a:t>י"ב/כסלו/תשע"ז</a:t>
            </a:fld>
            <a:endParaRPr lang="he-I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1A7FA0E-8CD8-4C59-92D0-F252EC4BE00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5A17-AFAF-4842-AE34-99784D59B818}" type="datetimeFigureOut">
              <a:rPr lang="he-IL" smtClean="0"/>
              <a:pPr/>
              <a:t>י"ב/כסלו/תשע"ז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FA0E-8CD8-4C59-92D0-F252EC4BE00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5A17-AFAF-4842-AE34-99784D59B818}" type="datetimeFigureOut">
              <a:rPr lang="he-IL" smtClean="0"/>
              <a:pPr/>
              <a:t>י"ב/כסלו/תשע"ז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FA0E-8CD8-4C59-92D0-F252EC4BE00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5A17-AFAF-4842-AE34-99784D59B818}" type="datetimeFigureOut">
              <a:rPr lang="he-IL" smtClean="0"/>
              <a:pPr/>
              <a:t>י"ב/כסלו/תשע"ז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FA0E-8CD8-4C59-92D0-F252EC4BE00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5A17-AFAF-4842-AE34-99784D59B818}" type="datetimeFigureOut">
              <a:rPr lang="he-IL" smtClean="0"/>
              <a:pPr/>
              <a:t>י"ב/כסלו/תשע"ז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he-IL"/>
          </a:p>
        </p:txBody>
      </p:sp>
      <p:sp>
        <p:nvSpPr>
          <p:cNvPr id="7" name="Rectangle 6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C1A7FA0E-8CD8-4C59-92D0-F252EC4BE00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5A17-AFAF-4842-AE34-99784D59B818}" type="datetimeFigureOut">
              <a:rPr lang="he-IL" smtClean="0"/>
              <a:pPr/>
              <a:t>י"ב/כסלו/תשע"ז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FA0E-8CD8-4C59-92D0-F252EC4BE00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5A17-AFAF-4842-AE34-99784D59B818}" type="datetimeFigureOut">
              <a:rPr lang="he-IL" smtClean="0"/>
              <a:pPr/>
              <a:t>י"ב/כסלו/תשע"ז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FA0E-8CD8-4C59-92D0-F252EC4BE00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5A17-AFAF-4842-AE34-99784D59B818}" type="datetimeFigureOut">
              <a:rPr lang="he-IL" smtClean="0"/>
              <a:pPr/>
              <a:t>י"ב/כסלו/תשע"ז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FA0E-8CD8-4C59-92D0-F252EC4BE00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5A17-AFAF-4842-AE34-99784D59B818}" type="datetimeFigureOut">
              <a:rPr lang="he-IL" smtClean="0"/>
              <a:pPr/>
              <a:t>י"ב/כסלו/תשע"ז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FA0E-8CD8-4C59-92D0-F252EC4BE00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5A17-AFAF-4842-AE34-99784D59B818}" type="datetimeFigureOut">
              <a:rPr lang="he-IL" smtClean="0"/>
              <a:pPr/>
              <a:t>י"ב/כסלו/תשע"ז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FA0E-8CD8-4C59-92D0-F252EC4BE00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5A17-AFAF-4842-AE34-99784D59B818}" type="datetimeFigureOut">
              <a:rPr lang="he-IL" smtClean="0"/>
              <a:pPr/>
              <a:t>י"ב/כסלו/תשע"ז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C1A7FA0E-8CD8-4C59-92D0-F252EC4BE00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Rectangle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825A17-AFAF-4842-AE34-99784D59B818}" type="datetimeFigureOut">
              <a:rPr lang="he-IL" smtClean="0"/>
              <a:pPr/>
              <a:t>י"ב/כסלו/תשע"ז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1A7FA0E-8CD8-4C59-92D0-F252EC4BE00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632" y="2397696"/>
            <a:ext cx="6741368" cy="1728192"/>
          </a:xfrm>
        </p:spPr>
        <p:txBody>
          <a:bodyPr>
            <a:noAutofit/>
          </a:bodyPr>
          <a:lstStyle/>
          <a:p>
            <a:r>
              <a:rPr lang="he-IL" sz="32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פרופ' </a:t>
            </a:r>
            <a:r>
              <a:rPr lang="he-IL" sz="3200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מייקל </a:t>
            </a:r>
            <a:r>
              <a:rPr lang="he-IL" sz="3200" b="1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ברויד</a:t>
            </a:r>
            <a:r>
              <a:rPr lang="he-IL" sz="3200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(אוניברסיטת אמורי)</a:t>
            </a:r>
            <a:endParaRPr lang="he-IL" sz="3200" b="1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ירצה על הנושא:</a:t>
            </a:r>
            <a:endParaRPr lang="he-IL" sz="3200" dirty="0">
              <a:solidFill>
                <a:schemeClr val="bg1"/>
              </a:solidFill>
            </a:endParaRPr>
          </a:p>
        </p:txBody>
      </p:sp>
      <p:pic>
        <p:nvPicPr>
          <p:cNvPr id="4" name="Picture 3" descr="C:\Users\jewishlaw\AppData\Local\Microsoft\Windows\Temporary Internet Files\Content.Outlook\P4EUCAJ0\HUJI_LogoEng_ho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107504"/>
            <a:ext cx="6120680" cy="53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780928" y="5295855"/>
            <a:ext cx="20882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6632" y="4211960"/>
            <a:ext cx="662473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should be the role of both governmental and private rabbinical courts in a liberal western democracy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he-I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מגיב: 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השופט בן-ציון גרינברגר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(ביהמ"ש המחוזי בירושלים)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7812360"/>
            <a:ext cx="6858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e-IL" sz="22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David" pitchFamily="34" charset="-79"/>
              </a:rPr>
              <a:t>ההרצאה תתקיים ביום </a:t>
            </a:r>
            <a:r>
              <a:rPr lang="he-IL" sz="22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David" pitchFamily="34" charset="-79"/>
              </a:rPr>
              <a:t>שלישי, כ' כסלו תשע"ז 20.12.16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e-IL" sz="22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David" pitchFamily="34" charset="-79"/>
              </a:rPr>
              <a:t>בשעה 18:30</a:t>
            </a:r>
            <a:endParaRPr lang="en-US" sz="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22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David" pitchFamily="34" charset="-79"/>
              </a:rPr>
              <a:t>בספריית המכון למשפט עברי</a:t>
            </a:r>
            <a:endParaRPr lang="en-US" sz="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68760" y="827584"/>
            <a:ext cx="4608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latin typeface="David" pitchFamily="34" charset="-79"/>
                <a:cs typeface="David" pitchFamily="34" charset="-79"/>
              </a:rPr>
              <a:t>המכון לחקר המשפט העברי ע"ש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מץ</a:t>
            </a:r>
          </a:p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הפקולטה למשפטים, הר הצופים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206</TotalTime>
  <Words>68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jewishlaw</dc:creator>
  <cp:lastModifiedBy>JSAI</cp:lastModifiedBy>
  <cp:revision>19</cp:revision>
  <dcterms:created xsi:type="dcterms:W3CDTF">2015-04-21T07:07:41Z</dcterms:created>
  <dcterms:modified xsi:type="dcterms:W3CDTF">2016-12-12T13:08:16Z</dcterms:modified>
</cp:coreProperties>
</file>